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6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6" autoAdjust="0"/>
    <p:restoredTop sz="94660"/>
  </p:normalViewPr>
  <p:slideViewPr>
    <p:cSldViewPr>
      <p:cViewPr varScale="1">
        <p:scale>
          <a:sx n="72" d="100"/>
          <a:sy n="72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xmlns="" val="248909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0594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2680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8657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46943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484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5288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47712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5766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976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828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901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110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110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358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4382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994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C62BDBE-0C9A-4E0E-9315-F0AB29586B56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D93C797-1728-4EDD-A891-61FA965BA1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506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СОВРЕМЕННОГО УЧИТЕЛЯ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учителя – это мысленный образ оригинала идеального (совершенного) профессионала.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idos.ru/journal/2011/im0111-05-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764704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Современный учитель строит общение с детьми не ≪от себя≫, а ≪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от них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≫. Общение ≪от партнера≫ помогает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наиболее точно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отражать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личность учащегося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, а значит более эффективно реализовать собственно педагогические</a:t>
            </a: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задачи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. Современный учитель ощущает психологическую атмосферу в классе (без этого продуктивной учебно-воспитательный процесс невозможен).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Для этого эму необходимо: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- уметь наблюдать за детьми;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- воспринимать выражение глаз ребят, их мимику, экспрессию;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- обращать внимание на все детали поведения детей, их настроение;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- сопоставлять сегодняшнюю психологическую атмосферу в классе со вчерашней.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oluch.ru/archive/48/6084/images/m503f6dd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89248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Учитель видит себя как бы со стороны глазами детей. Для этого необходимо:</a:t>
            </a:r>
          </a:p>
          <a:p>
            <a:r>
              <a:rPr lang="ru-RU" sz="2400" b="1" i="1" dirty="0" smtClean="0"/>
              <a:t>- чаще анализировать свою собственную деятельность;</a:t>
            </a:r>
          </a:p>
          <a:p>
            <a:r>
              <a:rPr lang="ru-RU" sz="2400" b="1" i="1" dirty="0" smtClean="0"/>
              <a:t>- стремится поставить себя на место учащихся;</a:t>
            </a:r>
          </a:p>
          <a:p>
            <a:r>
              <a:rPr lang="ru-RU" sz="2400" b="1" i="1" dirty="0" smtClean="0"/>
              <a:t>- посещать уроки коллег и сравнивать себя с ними;</a:t>
            </a:r>
          </a:p>
          <a:p>
            <a:r>
              <a:rPr lang="ru-RU" sz="2400" b="1" i="1" dirty="0" smtClean="0"/>
              <a:t>- выявлять, какие личностные недостатки учителя влияют на работу с детьми;</a:t>
            </a:r>
          </a:p>
          <a:p>
            <a:r>
              <a:rPr lang="ru-RU" sz="2400" b="1" i="1" dirty="0" smtClean="0"/>
              <a:t>- честно признавать свои ошибки, не стремясь сказать, что чего-то в данный момент не хватает;</a:t>
            </a:r>
          </a:p>
          <a:p>
            <a:r>
              <a:rPr lang="ru-RU" sz="2400" b="1" i="1" dirty="0" smtClean="0"/>
              <a:t>- чаще организовывать контакты с детьми в свободное время от занятий;</a:t>
            </a:r>
          </a:p>
          <a:p>
            <a:r>
              <a:rPr lang="ru-RU" sz="2400" b="1" i="1" dirty="0" smtClean="0"/>
              <a:t>- если у учителя появилась в классе кличка, не обижаться, а проанализировать её суть и определить, какие личностные недостатки привели к ее возникновению.</a:t>
            </a:r>
            <a:endParaRPr lang="ru-RU" sz="2400" b="1" i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08720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Хороший учитель умеет слушать детей - это важнейший показатель</a:t>
            </a:r>
          </a:p>
          <a:p>
            <a:r>
              <a:rPr lang="ru-RU" sz="2000" b="1" i="1" dirty="0" smtClean="0"/>
              <a:t>внимания к личности ребенка. (Выслушивать до конца). Учитель не имеет профессионального права обижаться на детей – в  этом тоже своеобразие педагогического общения.  Доказывая неправильность мнения ученика, учитель не задевает недостатков его характера (≪Я глубоко разочарован в твоем поведении≫, а не ≪Ты ведешь себя безобразно≫).  Хороший учитель старается преодолеть негативные установки по отношению к некоторым ученикам. Хороший учитель помнить, что голая критика поведения, образа жизни, знаний школьника бесполезна. Она не содержит в себе конструктивного</a:t>
            </a:r>
          </a:p>
          <a:p>
            <a:r>
              <a:rPr lang="ru-RU" sz="2000" b="1" i="1" dirty="0" smtClean="0"/>
              <a:t>начала, не передает учащемуся личностного позитивного отношения к нему, ставит школьника в позицию обороняющегося, ведет к формированию занижено самооценки. Хороший учитель часто улыбается детям. Улыбка при входе в класс говорит учащимся, что встреча с ними приятна учителю, и создает общий благоприятный психологический настрой.</a:t>
            </a:r>
            <a:endParaRPr lang="ru-RU" sz="2000" b="1" i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Учитель стремится, чтобы в процессе взаимодействия с детьми чаще</a:t>
            </a:r>
          </a:p>
          <a:p>
            <a:r>
              <a:rPr lang="ru-RU" sz="2000" b="1" i="1" dirty="0" smtClean="0"/>
              <a:t>звучали одобрение, похвала, поощрение. В результате школьник начинает связывать с личностью учителя и предмет, который он ведет, собственные положительные эмоции переживания с получаемыми знаниями. Дети должны знать, как к ним относится учитель. Учитель ≪транслирует≫ в класс свое отношение к детям. Хороший учитель запоминает имена учащихся, другие характеристики</a:t>
            </a:r>
          </a:p>
          <a:p>
            <a:r>
              <a:rPr lang="ru-RU" sz="2000" b="1" i="1" dirty="0" smtClean="0"/>
              <a:t>их личности. Детей всегда волнует их личность - отношение к ней, понимание, уважение. Школьники, особенно подростки, хотят, чтобы их воспринимали именно как личности, этим объясняется их стремление к самоутверждению, самореализации. Вот почему учитель всегда проявляет неподдельный интерес к личности ребенка, и дети должны это ощущать.</a:t>
            </a:r>
            <a:r>
              <a:rPr lang="ru-RU" sz="2000" dirty="0" smtClean="0"/>
              <a:t> </a:t>
            </a:r>
            <a:r>
              <a:rPr lang="ru-RU" sz="2000" b="1" i="1" dirty="0" smtClean="0"/>
              <a:t>Особое внимание учитель уделяет собственной речи:</a:t>
            </a:r>
          </a:p>
          <a:p>
            <a:r>
              <a:rPr lang="ru-RU" sz="2000" b="1" i="1" dirty="0" smtClean="0"/>
              <a:t>- не использует в речи вульгаризмов, слов - паразитов;</a:t>
            </a:r>
          </a:p>
          <a:p>
            <a:r>
              <a:rPr lang="ru-RU" sz="2000" b="1" i="1" dirty="0" smtClean="0"/>
              <a:t>- следит за темпом речи;</a:t>
            </a:r>
          </a:p>
          <a:p>
            <a:r>
              <a:rPr lang="ru-RU" sz="2000" b="1" i="1" dirty="0" smtClean="0"/>
              <a:t>- обращает особое внимание на интонирование;</a:t>
            </a:r>
          </a:p>
          <a:p>
            <a:r>
              <a:rPr lang="ru-RU" sz="2000" b="1" i="1" dirty="0" smtClean="0"/>
              <a:t>- исключает из своей речи окрик, резкие интонации.</a:t>
            </a:r>
            <a:endParaRPr lang="ru-RU" sz="2000" b="1" i="1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8640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Учитель специально организует свои взаимоотношения с трудными школьниками, понимает, что их проблемы - следствие психологической или педагогической запущенности, возможной физиологической патологии. Особое внимание учитель обращает на взаимоотношение с коллегами:  они существенным образом влияют на общий социально – психологический климат учебно - воспитательного процесса. Учитель доброжелателен с другими членами педагогического коллектива, стремится к сотрудничеству, подходит к</a:t>
            </a:r>
          </a:p>
          <a:p>
            <a:r>
              <a:rPr lang="ru-RU" sz="2800" b="1" i="1" dirty="0" smtClean="0"/>
              <a:t>своим коллегам с оптимистической гипотезой, ищет то, что сближает.</a:t>
            </a:r>
            <a:endParaRPr lang="ru-RU" sz="2800" b="1" i="1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ru-RU" sz="3600" b="1" i="1" dirty="0" smtClean="0"/>
              <a:t>Профессиональная модель учителя</a:t>
            </a: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dirty="0" smtClean="0"/>
              <a:t> Считаю необходимым ввести обязательный профотбор с четкими критериями, уделив внимание особенностям личности педагога. Одежда и аксессуары современного учителя должны соответствовать возрасту, времени, месту. Это не должно быть броским, но обязательно стильно и современно. Я бы поднял престиж учителя. Учитель должен чувствовать себя свободным, уверенным, иметь возможность получать информацию любую. А для этого он не должен быть стеснен в средствах</a:t>
            </a:r>
            <a:endParaRPr lang="ru-RU" sz="2400" b="1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89</TotalTime>
  <Words>605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Параллакс</vt:lpstr>
      <vt:lpstr>МОДЕЛЬ СОВРЕМЕННОГО УЧИТЕЛЯ     Модель учителя – это мысленный образ оригинала идеального (совершенного) профессионала.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Профессиональная модель учителя  Считаю необходимым ввести обязательный профотбор с четкими критериями, уделив внимание особенностям личности педагога. Одежда и аксессуары современного учителя должны соответствовать возрасту, времени, месту. Это не должно быть броским, но обязательно стильно и современно. Я бы поднял престиж учителя. Учитель должен чувствовать себя свободным, уверенным, иметь возможность получать информацию любую. А для этого он не должен быть стеснен в средствах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СОВРЕМЕННОГО УЧИТЕЛЯ Модель</dc:title>
  <dc:creator>Kakha</dc:creator>
  <cp:lastModifiedBy>admin</cp:lastModifiedBy>
  <cp:revision>14</cp:revision>
  <dcterms:created xsi:type="dcterms:W3CDTF">2013-11-24T13:19:18Z</dcterms:created>
  <dcterms:modified xsi:type="dcterms:W3CDTF">2020-12-20T11:50:53Z</dcterms:modified>
</cp:coreProperties>
</file>